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78" r:id="rId9"/>
    <p:sldId id="263" r:id="rId10"/>
    <p:sldId id="268" r:id="rId11"/>
    <p:sldId id="279" r:id="rId12"/>
    <p:sldId id="280" r:id="rId13"/>
    <p:sldId id="281" r:id="rId14"/>
    <p:sldId id="282" r:id="rId15"/>
    <p:sldId id="266" r:id="rId16"/>
    <p:sldId id="267" r:id="rId17"/>
    <p:sldId id="270" r:id="rId18"/>
    <p:sldId id="271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FFF"/>
    <a:srgbClr val="66F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9295" y="985720"/>
            <a:ext cx="4428445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266547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157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749245"/>
            <a:ext cx="6413610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4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906235" cy="678905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5525" y="2478025"/>
            <a:ext cx="3664920" cy="167975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Batang" pitchFamily="18" charset="-127"/>
                <a:cs typeface="Times New Roman" pitchFamily="18" charset="0"/>
              </a:rPr>
              <a:t>2023</a:t>
            </a:r>
            <a:endParaRPr lang="en-US" sz="115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5195" y="6328028"/>
            <a:ext cx="6738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«Слуцкий зональный центр гигиены и эпидемиологии»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166" y="222194"/>
            <a:ext cx="2240952" cy="22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130" y="374900"/>
            <a:ext cx="6252669" cy="12216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«Профилактика наркомании»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04" y="2428503"/>
            <a:ext cx="1389078" cy="1390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97" y="1508488"/>
            <a:ext cx="4306939" cy="3230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1532066"/>
            <a:ext cx="3547278" cy="26604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5"/>
          <a:stretch/>
        </p:blipFill>
        <p:spPr>
          <a:xfrm>
            <a:off x="551337" y="4188953"/>
            <a:ext cx="4217577" cy="26389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4"/>
          <a:stretch/>
        </p:blipFill>
        <p:spPr>
          <a:xfrm>
            <a:off x="4449245" y="4192525"/>
            <a:ext cx="4685991" cy="26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130" y="374900"/>
            <a:ext cx="6252669" cy="122164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«Профилактика суицидального поведения»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809" y="1458996"/>
            <a:ext cx="1068092" cy="1068935"/>
          </a:xfrm>
          <a:prstGeom prst="rect">
            <a:avLst/>
          </a:prstGeom>
        </p:spPr>
      </p:pic>
      <p:pic>
        <p:nvPicPr>
          <p:cNvPr id="1028" name="Picture 4" descr="http://slgigiena.by/wp-content/uploads/2023/09/img_20230908_152651-225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99" y="3077145"/>
            <a:ext cx="2811101" cy="374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71" y="2527931"/>
            <a:ext cx="3035060" cy="4336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20" y="1563878"/>
            <a:ext cx="3961180" cy="2732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573790"/>
            <a:ext cx="3245415" cy="43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130" y="374900"/>
            <a:ext cx="6252669" cy="12216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«Здоровье для всех»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20" y="1733416"/>
            <a:ext cx="1389078" cy="1390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4" y="3335573"/>
            <a:ext cx="4696570" cy="3522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6" y="1449280"/>
            <a:ext cx="5030114" cy="37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130" y="374900"/>
            <a:ext cx="6252669" cy="12216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«Здоровое ухо – здоровый слух»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16" y="1474972"/>
            <a:ext cx="1389078" cy="1390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8180"/>
            <a:ext cx="5286453" cy="3964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0557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130" y="374900"/>
            <a:ext cx="6252669" cy="12216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«Никогда не забывай о тех кого любишь. Храни верность.»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05" y="464914"/>
            <a:ext cx="1009261" cy="10100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r="3544" b="16536"/>
          <a:stretch/>
        </p:blipFill>
        <p:spPr>
          <a:xfrm>
            <a:off x="448965" y="2054655"/>
            <a:ext cx="6347622" cy="4672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70" y="1474972"/>
            <a:ext cx="2347413" cy="312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69" y="3721797"/>
            <a:ext cx="2347413" cy="312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454" y="527604"/>
            <a:ext cx="6971545" cy="82392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«Узнай свое АД»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20" y="374900"/>
            <a:ext cx="1056713" cy="11549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" b="19548"/>
          <a:stretch/>
        </p:blipFill>
        <p:spPr>
          <a:xfrm>
            <a:off x="3568185" y="1502921"/>
            <a:ext cx="2698340" cy="29484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3" y="1479560"/>
            <a:ext cx="3022142" cy="4041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1" y="3659012"/>
            <a:ext cx="4247619" cy="3198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4830"/>
            <a:ext cx="2395771" cy="31930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3534606"/>
            <a:ext cx="2892245" cy="33133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0" b="19434"/>
          <a:stretch/>
        </p:blipFill>
        <p:spPr>
          <a:xfrm>
            <a:off x="6228033" y="1479560"/>
            <a:ext cx="2939687" cy="22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015" y="525153"/>
            <a:ext cx="7103888" cy="765978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«Профилактика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2789119"/>
            <a:ext cx="1389078" cy="1390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07" y="1517099"/>
            <a:ext cx="3994894" cy="53243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51" y="1443835"/>
            <a:ext cx="2980517" cy="34037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4" r="7933"/>
          <a:stretch/>
        </p:blipFill>
        <p:spPr>
          <a:xfrm>
            <a:off x="2176551" y="3581704"/>
            <a:ext cx="3093352" cy="325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«Скажи курению – нет!»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7" y="2412374"/>
            <a:ext cx="1389078" cy="1390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8" b="11371"/>
          <a:stretch/>
        </p:blipFill>
        <p:spPr>
          <a:xfrm>
            <a:off x="4724705" y="1433420"/>
            <a:ext cx="4419295" cy="2369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" b="11089"/>
          <a:stretch/>
        </p:blipFill>
        <p:spPr>
          <a:xfrm>
            <a:off x="4724705" y="3755073"/>
            <a:ext cx="4481728" cy="3053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" y="3635907"/>
            <a:ext cx="2417085" cy="32305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51" y="1433420"/>
            <a:ext cx="2972654" cy="2412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99" y="3802548"/>
            <a:ext cx="2249406" cy="30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 t="11063" r="12628"/>
          <a:stretch/>
        </p:blipFill>
        <p:spPr>
          <a:xfrm rot="5400000">
            <a:off x="2368730" y="4235720"/>
            <a:ext cx="2660076" cy="26351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 t="11063" r="12628"/>
          <a:stretch/>
        </p:blipFill>
        <p:spPr>
          <a:xfrm rot="5400000">
            <a:off x="6829197" y="1377592"/>
            <a:ext cx="2161879" cy="24036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719" y="274638"/>
            <a:ext cx="7015279" cy="1143000"/>
          </a:xfrm>
        </p:spPr>
        <p:txBody>
          <a:bodyPr>
            <a:normAutofit/>
          </a:bodyPr>
          <a:lstStyle/>
          <a:p>
            <a:r>
              <a:rPr lang="ru-RU" sz="36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«За ЗОЖ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86" y="1498491"/>
            <a:ext cx="2586835" cy="345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8636" y="3909863"/>
            <a:ext cx="3401630" cy="25453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07360"/>
            <a:ext cx="1823310" cy="18247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5863" y="1989711"/>
            <a:ext cx="3409167" cy="2435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46" y="3660370"/>
            <a:ext cx="2449853" cy="3267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"/>
          <a:stretch/>
        </p:blipFill>
        <p:spPr>
          <a:xfrm rot="5400000">
            <a:off x="3953379" y="4013746"/>
            <a:ext cx="3222987" cy="251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Издательская деятельность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8720" y="2360065"/>
            <a:ext cx="695803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 информационно-образовательных материалы: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Типографским способом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55 наименований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количестве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3205 экз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Принтерным способом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154 наименования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количестве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19680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787" y="4741999"/>
            <a:ext cx="817967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ГУ «Слуцкий зональный центр гигиены и эпидемиологии» 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выпустил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газету «Здоровый образ жизни»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вып.3,4,5,6 ) 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\65экз.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244" y="374900"/>
            <a:ext cx="1059785" cy="106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1" y="2729746"/>
            <a:ext cx="1679755" cy="1679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157" y="574284"/>
            <a:ext cx="7074053" cy="6108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ЗДОРОВЫЕ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ГОРОДА И ПОСЕЛКИ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0" y="2360065"/>
            <a:ext cx="1751347" cy="1751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238" y="3569623"/>
            <a:ext cx="1887056" cy="1887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74181"/>
            <a:ext cx="1679755" cy="1679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Цель 8: Содействие поступательному, всеохватному и устойчивому  экономическому росту, полной и производительной занятости и достойной  работе для всех — Устойчивое развит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4956050"/>
            <a:ext cx="1796019" cy="1796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2575" y="2954482"/>
            <a:ext cx="1843061" cy="1843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4892" y="4520422"/>
            <a:ext cx="2137870" cy="2094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171" y="4596713"/>
            <a:ext cx="1941776" cy="1941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3456" y="1227068"/>
            <a:ext cx="1694811" cy="16948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3674" y="1596540"/>
            <a:ext cx="1667937" cy="16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Проекты «Здоровые города»</a:t>
            </a:r>
            <a:endParaRPr lang="en-US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1443835"/>
            <a:ext cx="6710785" cy="427574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Всемирной организации здравоохранения «Здоровые города» был организован в 1986 году и является средством для практической проверки и внедрения принципов стратегии Организации объединенных наций «Здоровье для всех».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Другими словами это модель отношений между органами исполнительной власти и непосредственно населением- в рамках совместной деятельности по улучшению здоровья жителей и среды их обитания.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 данный проект перерос в глобальное движение , объединившее около тысячи городов районов и поселков более чем в 30 странах европейского региона.</a:t>
            </a:r>
          </a:p>
          <a:p>
            <a:endParaRPr lang="ru-RU" dirty="0"/>
          </a:p>
          <a:p>
            <a:endParaRPr lang="ru-RU" dirty="0"/>
          </a:p>
          <a:p>
            <a:endParaRPr lang="en-US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5" y="5108755"/>
            <a:ext cx="1389078" cy="13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70605" y="1596540"/>
            <a:ext cx="7421332" cy="4275740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 населения города одним из основных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приоритетов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населения мотивации на добровольный отказ от употребления  табачных изделий, алкоголя,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наркотиков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заболеваемости,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инвалидизации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преждевременной смертности от заболеваний, причинно-связанных с образом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средней продолжительности и качества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пропаганда здорового образа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мотивация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к занятиям спортом и увеличение их физической активности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5261460"/>
            <a:ext cx="1389078" cy="13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8719" y="1749245"/>
            <a:ext cx="6871725" cy="458115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чистая, физическая среда обитания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включая жилье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-высокий уровень здоровья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низкая заболеваемость НИЗ и ИЗ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-высокий уровень общедоступной медицинской помощи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удовлетворение основных нужд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пища, вода, жилье, достаточный уровень дохода, безопасность, работа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-укрепление духовно-нравственных основ семьи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-создание условий для охраны материнства и детства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-улучшение качества жизни пациентов с хроническими заболеваниями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-пропаганда здорового образа жизни – отказ от употребления алкоголя и табака, формирование стереотипов поведения, направленных на здоровое питание, регулярное занятие физическими упражнениями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4956050"/>
            <a:ext cx="1389078" cy="13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9540" y="833015"/>
            <a:ext cx="6566315" cy="61082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Этапы реализации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4951" y="1660590"/>
            <a:ext cx="5650084" cy="192111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Решением № 1428 от 14 мая 2021г. утверждён  Комплексный план основных мероприятий по реализации на территории города Слуцк проекта «Город Слуцк – здоровый город» на 2021-2025годы.</a:t>
            </a:r>
          </a:p>
          <a:p>
            <a:pPr algn="just"/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707" y="5479865"/>
            <a:ext cx="1389078" cy="1390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1" y="2621147"/>
            <a:ext cx="4107816" cy="41670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082180" y="3744134"/>
            <a:ext cx="5650084" cy="21281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Решением №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1078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24 марта 2023г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утверждён  Комплексный план основных мероприятий по реализации на территории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аг.Козловичи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Слуцкого района  профилактического проекта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Агрогородок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Козловичи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здоровый поселок» на 2023-2027г.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47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Слуцк – Здоровый город»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8475" y="1596541"/>
            <a:ext cx="5335525" cy="4581149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реализации проекта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Слуцк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город» предусматривает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образования,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предприятиях и организациях города,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городе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здоровьеформирующей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обитания, инфраструктуры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ведения здорового образа жизни,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обеспечение,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информационно-образовательное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организационное обеспечение,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культурно-массовых мероприятий.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5" y="3597053"/>
            <a:ext cx="2134800" cy="2165605"/>
          </a:xfrm>
          <a:prstGeom prst="rect">
            <a:avLst/>
          </a:prstGeom>
        </p:spPr>
      </p:pic>
      <p:pic>
        <p:nvPicPr>
          <p:cNvPr id="4" name="Picture 2" descr="Правила использования национальной версии значков Целей устойчивого  развития (ЦУР) и логотипа ЦУР — &amp;quot;Кобринская ЦРБ&amp;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818180"/>
            <a:ext cx="3552864" cy="359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922" y="5261460"/>
            <a:ext cx="1389078" cy="13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Гигиенич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ские проекты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6865" y="1733716"/>
            <a:ext cx="6880875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«ВИЧ-инфекции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«Совершенствование мер профилактики проф.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производственно обусловленной заболеваемости работников предприятий по производству машин и оборудованию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«Слуцк - здоровый город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на 2021-2025г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Агрогородок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Козловичи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здоровый поселок» на 2023-2027г.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Межведомственный  информационный проект «Школа – территория здоровья». На базе ГУО «Средняя школа № 4 г. Слуцка» организован ресурсный центр, где аккумулируются методические разработки, материалы, передовой опыт, современные технологии, необходимые для формирования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среды и распространения опыта практической работы. В настоящее время в Слуцком районе проект «Школа – территория здоровья» реализуется на базе всех  учреждений общего среднего образования, что составляет 100 % от общего количества школ. Проектом охвачено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9782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4681710"/>
            <a:ext cx="1823310" cy="182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8719" y="1749245"/>
            <a:ext cx="6871725" cy="3512215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Размещено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467 материалов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различные тематики на сайтах;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выступления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повторов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Опубликовано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137 статей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Радиовыступлений 156 в том числе 312 повторов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акций  по анкетированию населения, анкетировано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3480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Проведено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146 семинаров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участием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3981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волонтерского клуба на базе ГУО «СШ№ 13» 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690" y="4826885"/>
            <a:ext cx="1823310" cy="182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3235</TotalTime>
  <Words>646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ЗДОРОВЫЕ ГОРОДА И ПОСЕЛКИ</vt:lpstr>
      <vt:lpstr>Проекты «Здоровые города»</vt:lpstr>
      <vt:lpstr>Цель проекта</vt:lpstr>
      <vt:lpstr>Задачи проекта</vt:lpstr>
      <vt:lpstr>Этапы реализации </vt:lpstr>
      <vt:lpstr>«Город Слуцк – Здоровый город»</vt:lpstr>
      <vt:lpstr>Гигиенические проекты</vt:lpstr>
      <vt:lpstr>Мероприятия</vt:lpstr>
      <vt:lpstr>Акция «Профилактика наркомании»</vt:lpstr>
      <vt:lpstr>Акция «Профилактика суицидального поведения»</vt:lpstr>
      <vt:lpstr>Акция «Здоровье для всех»</vt:lpstr>
      <vt:lpstr>Акция «Здоровое ухо – здоровый слух»</vt:lpstr>
      <vt:lpstr>Акция «Никогда не забывай о тех кого любишь. Храни верность.»</vt:lpstr>
      <vt:lpstr>       Акция «Узнай свое АД»</vt:lpstr>
      <vt:lpstr>«Профилактика табакокурения»</vt:lpstr>
      <vt:lpstr>Акция «Скажи курению – нет!»</vt:lpstr>
      <vt:lpstr>Акция «За ЗОЖ»</vt:lpstr>
      <vt:lpstr>Издательская деятельность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Березовская Н.В.</dc:creator>
  <cp:lastModifiedBy>михновец</cp:lastModifiedBy>
  <cp:revision>80</cp:revision>
  <dcterms:created xsi:type="dcterms:W3CDTF">2013-08-21T19:17:07Z</dcterms:created>
  <dcterms:modified xsi:type="dcterms:W3CDTF">2024-01-23T12:02:01Z</dcterms:modified>
</cp:coreProperties>
</file>