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ADA"/>
    <a:srgbClr val="003C87"/>
    <a:srgbClr val="00247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162" y="-108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19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075B8B09-96B4-42B6-BBA5-CD52F33A21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F7A1D75-31CA-40EC-B32C-88BC017FB6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A08066D-B3AD-4EC4-9340-D8C453044D32}" type="datetime1">
              <a:rPr lang="ru-RU" smtClean="0"/>
              <a:t>18.07.2022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1777EBB-0582-4473-AD83-4F4CB19727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42A34692-2682-4BB1-95AB-1EDD3CCDE4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412AD1E-28AA-43B8-A3D8-C3F540DD2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7990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53FB5FC-CB45-4E90-933B-036D0829FA7B}" type="datetime1">
              <a:rPr lang="ru-RU" noProof="0" smtClean="0"/>
              <a:t>18.07.2022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 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9318DEE-EC23-472D-A46B-DAFEDE75DCE0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01510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9318DEE-EC23-472D-A46B-DAFEDE75DCE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51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1734F95E-743F-4147-A98F-612A33549353}"/>
              </a:ext>
            </a:extLst>
          </p:cNvPr>
          <p:cNvSpPr/>
          <p:nvPr userDrawn="1"/>
        </p:nvSpPr>
        <p:spPr>
          <a:xfrm>
            <a:off x="1681200" y="3742525"/>
            <a:ext cx="5176800" cy="2629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915F3F3A-D617-478B-B4A2-C0F71EEAA703}"/>
              </a:ext>
            </a:extLst>
          </p:cNvPr>
          <p:cNvSpPr/>
          <p:nvPr userDrawn="1"/>
        </p:nvSpPr>
        <p:spPr>
          <a:xfrm>
            <a:off x="1681200" y="1475904"/>
            <a:ext cx="5176800" cy="22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98A83A02-12A8-4C69-A2FA-F25F498B67BB}"/>
              </a:ext>
            </a:extLst>
          </p:cNvPr>
          <p:cNvSpPr/>
          <p:nvPr userDrawn="1"/>
        </p:nvSpPr>
        <p:spPr>
          <a:xfrm>
            <a:off x="1681200" y="6370409"/>
            <a:ext cx="5176800" cy="27735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FDD42C35-82F9-4853-AB66-D1BF0AE26D35}"/>
              </a:ext>
            </a:extLst>
          </p:cNvPr>
          <p:cNvSpPr/>
          <p:nvPr userDrawn="1"/>
        </p:nvSpPr>
        <p:spPr>
          <a:xfrm>
            <a:off x="0" y="1475905"/>
            <a:ext cx="1681200" cy="226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615B0561-816F-426F-878B-2F2086184F9A}"/>
              </a:ext>
            </a:extLst>
          </p:cNvPr>
          <p:cNvSpPr/>
          <p:nvPr userDrawn="1"/>
        </p:nvSpPr>
        <p:spPr>
          <a:xfrm>
            <a:off x="0" y="3742525"/>
            <a:ext cx="1681200" cy="26280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55730FB0-2145-43C2-BBD1-3A76631F074B}"/>
              </a:ext>
            </a:extLst>
          </p:cNvPr>
          <p:cNvSpPr/>
          <p:nvPr userDrawn="1"/>
        </p:nvSpPr>
        <p:spPr>
          <a:xfrm>
            <a:off x="0" y="6370409"/>
            <a:ext cx="1681200" cy="1817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рямоугольник 7">
            <a:extLst>
              <a:ext uri="{FF2B5EF4-FFF2-40B4-BE49-F238E27FC236}">
                <a16:creationId xmlns:a16="http://schemas.microsoft.com/office/drawing/2014/main" xmlns="" id="{F2853919-AF17-4412-9D86-099D826A9AFF}"/>
              </a:ext>
            </a:extLst>
          </p:cNvPr>
          <p:cNvSpPr/>
          <p:nvPr userDrawn="1"/>
        </p:nvSpPr>
        <p:spPr>
          <a:xfrm>
            <a:off x="1681200" y="0"/>
            <a:ext cx="5176800" cy="14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8CD27A-B7F3-4461-997E-F5B5DD857C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09127" y="187690"/>
            <a:ext cx="3986213" cy="597381"/>
          </a:xfrm>
        </p:spPr>
        <p:txBody>
          <a:bodyPr rtlCol="0" anchor="b">
            <a:normAutofit/>
          </a:bodyPr>
          <a:lstStyle>
            <a:lvl1pPr algn="l">
              <a:defRPr sz="3000" spc="-8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Анна Ермолаева</a:t>
            </a:r>
          </a:p>
        </p:txBody>
      </p:sp>
      <p:sp>
        <p:nvSpPr>
          <p:cNvPr id="7" name="Прямоугольник 6">
            <a:extLst>
              <a:ext uri="{FF2B5EF4-FFF2-40B4-BE49-F238E27FC236}">
                <a16:creationId xmlns:a16="http://schemas.microsoft.com/office/drawing/2014/main" xmlns="" id="{6FC15E1F-BDB1-4518-BEB3-21BE6385A68F}"/>
              </a:ext>
            </a:extLst>
          </p:cNvPr>
          <p:cNvSpPr/>
          <p:nvPr userDrawn="1"/>
        </p:nvSpPr>
        <p:spPr>
          <a:xfrm>
            <a:off x="0" y="-1"/>
            <a:ext cx="1681200" cy="14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77D99E98-76BB-4ED5-B28D-5A0E4E893E6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18600" y="238609"/>
            <a:ext cx="1044000" cy="1044000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pPr rtl="0"/>
            <a:r>
              <a:rPr lang="ru-RU" noProof="0"/>
              <a:t>Вставьте свое фото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A84A0A0-C190-444E-9CFC-CDE6C8211F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28444" y="755312"/>
            <a:ext cx="1482566" cy="498592"/>
          </a:xfrm>
        </p:spPr>
        <p:txBody>
          <a:bodyPr rtlCol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rtl="0"/>
            <a:r>
              <a:rPr lang="ru-RU" noProof="0"/>
              <a:t>Веб-дизайнер,</a:t>
            </a:r>
          </a:p>
          <a:p>
            <a:pPr rtl="0"/>
            <a:r>
              <a:rPr lang="ru-RU" noProof="0"/>
              <a:t>разработчик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F026E129-56E2-4548-908C-B4BB28C427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9544" y="755879"/>
            <a:ext cx="1416050" cy="497955"/>
          </a:xfrm>
        </p:spPr>
        <p:txBody>
          <a:bodyPr rtlCol="0">
            <a:noAutofit/>
          </a:bodyPr>
          <a:lstStyle>
            <a:lvl1pPr marL="0" indent="0" algn="l" defTabSz="514350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35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35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35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51435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35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rtl="0"/>
            <a:r>
              <a:rPr lang="ru-RU" noProof="0"/>
              <a:t>Воронеж,</a:t>
            </a:r>
          </a:p>
          <a:p>
            <a:pPr lvl="0" rtl="0"/>
            <a:r>
              <a:rPr lang="ru-RU" noProof="0"/>
              <a:t>Россия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xmlns="" id="{3A9CCCCE-93E2-4268-A008-9F325EC1824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85835" y="1632298"/>
            <a:ext cx="1337835" cy="24288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Сведения обо мне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xmlns="" id="{7ABDE617-9574-4A14-811F-5400A99235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09127" y="1916087"/>
            <a:ext cx="2084387" cy="827088"/>
          </a:xfrm>
        </p:spPr>
        <p:txBody>
          <a:bodyPr rtlCol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Lorem ipsum dolor sit amet, consectetuer adipiscing elit. Maecenas porttitor congue massa. Fusce posuere, magna sed pulvinar ultricies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xmlns="" id="{1D008292-7770-4DAF-819C-B39ABABBEE2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05132" y="2781369"/>
            <a:ext cx="718493" cy="447145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200</a:t>
            </a:r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xmlns="" id="{501B265C-5EB2-472B-91B5-BD4157F5783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21281" y="2774314"/>
            <a:ext cx="586153" cy="447145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77</a:t>
            </a:r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xmlns="" id="{18CB412F-2342-43EA-9244-391F503682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00400" y="2772355"/>
            <a:ext cx="1026943" cy="447145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100 %</a:t>
            </a:r>
          </a:p>
        </p:txBody>
      </p:sp>
      <p:sp>
        <p:nvSpPr>
          <p:cNvPr id="32" name="Текст 23">
            <a:extLst>
              <a:ext uri="{FF2B5EF4-FFF2-40B4-BE49-F238E27FC236}">
                <a16:creationId xmlns:a16="http://schemas.microsoft.com/office/drawing/2014/main" xmlns="" id="{878165D7-579C-442D-AF8F-C27C40BAC0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181097" y="3913647"/>
            <a:ext cx="2041508" cy="24288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Карьерный рост</a:t>
            </a:r>
          </a:p>
        </p:txBody>
      </p:sp>
      <p:sp>
        <p:nvSpPr>
          <p:cNvPr id="34" name="Текст 23">
            <a:extLst>
              <a:ext uri="{FF2B5EF4-FFF2-40B4-BE49-F238E27FC236}">
                <a16:creationId xmlns:a16="http://schemas.microsoft.com/office/drawing/2014/main" xmlns="" id="{F5CD190C-8CC4-49AF-BA8D-F8B879E9CF0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75425" y="1632298"/>
            <a:ext cx="1472155" cy="24288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Образование</a:t>
            </a:r>
          </a:p>
        </p:txBody>
      </p:sp>
      <p:sp>
        <p:nvSpPr>
          <p:cNvPr id="35" name="Текст 25">
            <a:extLst>
              <a:ext uri="{FF2B5EF4-FFF2-40B4-BE49-F238E27FC236}">
                <a16:creationId xmlns:a16="http://schemas.microsoft.com/office/drawing/2014/main" xmlns="" id="{E9219B4B-AEF7-4506-9ACF-CFAF003F313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05132" y="3122286"/>
            <a:ext cx="716149" cy="416638"/>
          </a:xfrm>
        </p:spPr>
        <p:txBody>
          <a:bodyPr rtlCol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Веб-сайты</a:t>
            </a:r>
            <a:br>
              <a:rPr lang="ru-RU" noProof="0"/>
            </a:br>
            <a:r>
              <a:rPr lang="ru-RU" noProof="0"/>
              <a:t>Созданные</a:t>
            </a:r>
          </a:p>
        </p:txBody>
      </p:sp>
      <p:sp>
        <p:nvSpPr>
          <p:cNvPr id="36" name="Текст 25">
            <a:extLst>
              <a:ext uri="{FF2B5EF4-FFF2-40B4-BE49-F238E27FC236}">
                <a16:creationId xmlns:a16="http://schemas.microsoft.com/office/drawing/2014/main" xmlns="" id="{8974CE11-E247-44F8-8AC4-B2AC2C113B0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36281" y="3127875"/>
            <a:ext cx="586153" cy="416638"/>
          </a:xfrm>
        </p:spPr>
        <p:txBody>
          <a:bodyPr rtlCol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Приложения</a:t>
            </a:r>
            <a:br>
              <a:rPr lang="ru-RU" noProof="0"/>
            </a:br>
            <a:r>
              <a:rPr lang="ru-RU" noProof="0"/>
              <a:t>Созданные</a:t>
            </a:r>
          </a:p>
        </p:txBody>
      </p:sp>
      <p:sp>
        <p:nvSpPr>
          <p:cNvPr id="37" name="Текст 25">
            <a:extLst>
              <a:ext uri="{FF2B5EF4-FFF2-40B4-BE49-F238E27FC236}">
                <a16:creationId xmlns:a16="http://schemas.microsoft.com/office/drawing/2014/main" xmlns="" id="{D29EC1A9-D87F-4AAC-B42B-5640A131052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235090" y="3129664"/>
            <a:ext cx="992253" cy="416638"/>
          </a:xfrm>
        </p:spPr>
        <p:txBody>
          <a:bodyPr rtlCol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Клиенты</a:t>
            </a:r>
            <a:br>
              <a:rPr lang="ru-RU" noProof="0"/>
            </a:br>
            <a:r>
              <a:rPr lang="ru-RU" noProof="0"/>
              <a:t>Уровень удовлетворенности</a:t>
            </a:r>
          </a:p>
        </p:txBody>
      </p:sp>
      <p:sp>
        <p:nvSpPr>
          <p:cNvPr id="38" name="Текст 27">
            <a:extLst>
              <a:ext uri="{FF2B5EF4-FFF2-40B4-BE49-F238E27FC236}">
                <a16:creationId xmlns:a16="http://schemas.microsoft.com/office/drawing/2014/main" xmlns="" id="{D0441C06-AEE9-4E5A-84BB-CD1241AEE5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374546" y="1954645"/>
            <a:ext cx="405825" cy="187200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2007 г.</a:t>
            </a:r>
          </a:p>
        </p:txBody>
      </p:sp>
      <p:sp>
        <p:nvSpPr>
          <p:cNvPr id="39" name="Текст 27">
            <a:extLst>
              <a:ext uri="{FF2B5EF4-FFF2-40B4-BE49-F238E27FC236}">
                <a16:creationId xmlns:a16="http://schemas.microsoft.com/office/drawing/2014/main" xmlns="" id="{3612D99C-52B4-4AFB-A4BF-B016920536B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74546" y="2357647"/>
            <a:ext cx="405825" cy="187200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2010 г.</a:t>
            </a:r>
          </a:p>
        </p:txBody>
      </p:sp>
      <p:sp>
        <p:nvSpPr>
          <p:cNvPr id="40" name="Текст 27">
            <a:extLst>
              <a:ext uri="{FF2B5EF4-FFF2-40B4-BE49-F238E27FC236}">
                <a16:creationId xmlns:a16="http://schemas.microsoft.com/office/drawing/2014/main" xmlns="" id="{4D431E77-818F-46FB-87EE-6EFD306D1A2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74546" y="2760649"/>
            <a:ext cx="405825" cy="187200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2015 г.</a:t>
            </a:r>
          </a:p>
        </p:txBody>
      </p:sp>
      <p:sp>
        <p:nvSpPr>
          <p:cNvPr id="41" name="Текст 27">
            <a:extLst>
              <a:ext uri="{FF2B5EF4-FFF2-40B4-BE49-F238E27FC236}">
                <a16:creationId xmlns:a16="http://schemas.microsoft.com/office/drawing/2014/main" xmlns="" id="{39C50F4E-A724-4674-AFB4-0F78A45F865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374546" y="3163651"/>
            <a:ext cx="405825" cy="187200"/>
          </a:xfrm>
        </p:spPr>
        <p:txBody>
          <a:bodyPr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j-lt"/>
              </a:defRPr>
            </a:lvl1pPr>
            <a:lvl2pPr>
              <a:defRPr sz="2500">
                <a:solidFill>
                  <a:schemeClr val="tx2"/>
                </a:solidFill>
                <a:latin typeface="+mj-lt"/>
              </a:defRPr>
            </a:lvl2pPr>
            <a:lvl3pPr>
              <a:defRPr sz="2500">
                <a:solidFill>
                  <a:schemeClr val="tx2"/>
                </a:solidFill>
                <a:latin typeface="+mj-lt"/>
              </a:defRPr>
            </a:lvl3pPr>
            <a:lvl4pPr>
              <a:defRPr sz="2500">
                <a:solidFill>
                  <a:schemeClr val="tx2"/>
                </a:solidFill>
                <a:latin typeface="+mj-lt"/>
              </a:defRPr>
            </a:lvl4pPr>
            <a:lvl5pPr>
              <a:defRPr sz="2500">
                <a:solidFill>
                  <a:schemeClr val="tx2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2018 г.</a:t>
            </a:r>
          </a:p>
        </p:txBody>
      </p:sp>
      <p:sp>
        <p:nvSpPr>
          <p:cNvPr id="50" name="Текст 23">
            <a:extLst>
              <a:ext uri="{FF2B5EF4-FFF2-40B4-BE49-F238E27FC236}">
                <a16:creationId xmlns:a16="http://schemas.microsoft.com/office/drawing/2014/main" xmlns="" id="{1B42AB60-0F84-4AF4-B1B1-6B9F76491CE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809890" y="1942941"/>
            <a:ext cx="1574409" cy="186026"/>
          </a:xfrm>
        </p:spPr>
        <p:txBody>
          <a:bodyPr rtlCol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Художественная школа</a:t>
            </a:r>
          </a:p>
        </p:txBody>
      </p:sp>
      <p:sp>
        <p:nvSpPr>
          <p:cNvPr id="51" name="Текст 23">
            <a:extLst>
              <a:ext uri="{FF2B5EF4-FFF2-40B4-BE49-F238E27FC236}">
                <a16:creationId xmlns:a16="http://schemas.microsoft.com/office/drawing/2014/main" xmlns="" id="{A5695B7F-A80F-48FE-B9F5-15AC2768F3D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809890" y="2339932"/>
            <a:ext cx="1574409" cy="186026"/>
          </a:xfrm>
        </p:spPr>
        <p:txBody>
          <a:bodyPr rtlCol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Воронежский институт</a:t>
            </a:r>
          </a:p>
        </p:txBody>
      </p:sp>
      <p:sp>
        <p:nvSpPr>
          <p:cNvPr id="52" name="Текст 23">
            <a:extLst>
              <a:ext uri="{FF2B5EF4-FFF2-40B4-BE49-F238E27FC236}">
                <a16:creationId xmlns:a16="http://schemas.microsoft.com/office/drawing/2014/main" xmlns="" id="{CC109F11-3D14-4CE2-BACB-D0EDE761FBD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809890" y="2736923"/>
            <a:ext cx="1574409" cy="186026"/>
          </a:xfrm>
        </p:spPr>
        <p:txBody>
          <a:bodyPr rtlCol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Художественная школа</a:t>
            </a:r>
          </a:p>
        </p:txBody>
      </p:sp>
      <p:sp>
        <p:nvSpPr>
          <p:cNvPr id="53" name="Текст 23">
            <a:extLst>
              <a:ext uri="{FF2B5EF4-FFF2-40B4-BE49-F238E27FC236}">
                <a16:creationId xmlns:a16="http://schemas.microsoft.com/office/drawing/2014/main" xmlns="" id="{0DDB7B77-77C1-456C-A2D1-9361065655A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809890" y="3133913"/>
            <a:ext cx="1574409" cy="186026"/>
          </a:xfrm>
        </p:spPr>
        <p:txBody>
          <a:bodyPr rtlCol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Воронежский институт</a:t>
            </a:r>
          </a:p>
        </p:txBody>
      </p:sp>
      <p:sp>
        <p:nvSpPr>
          <p:cNvPr id="54" name="Текст 25">
            <a:extLst>
              <a:ext uri="{FF2B5EF4-FFF2-40B4-BE49-F238E27FC236}">
                <a16:creationId xmlns:a16="http://schemas.microsoft.com/office/drawing/2014/main" xmlns="" id="{2EB589B3-44F7-4DE3-8DC0-6D53E25DDB8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09890" y="2138771"/>
            <a:ext cx="1574409" cy="1324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Lorem ipsum dolor sit</a:t>
            </a:r>
          </a:p>
        </p:txBody>
      </p:sp>
      <p:sp>
        <p:nvSpPr>
          <p:cNvPr id="55" name="Текст 25">
            <a:extLst>
              <a:ext uri="{FF2B5EF4-FFF2-40B4-BE49-F238E27FC236}">
                <a16:creationId xmlns:a16="http://schemas.microsoft.com/office/drawing/2014/main" xmlns="" id="{A4DC1AD5-3DD4-4A42-9761-E824F9709EB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809890" y="2537525"/>
            <a:ext cx="1574409" cy="1324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Lorem ipsum dolor sit</a:t>
            </a:r>
          </a:p>
        </p:txBody>
      </p:sp>
      <p:sp>
        <p:nvSpPr>
          <p:cNvPr id="56" name="Текст 25">
            <a:extLst>
              <a:ext uri="{FF2B5EF4-FFF2-40B4-BE49-F238E27FC236}">
                <a16:creationId xmlns:a16="http://schemas.microsoft.com/office/drawing/2014/main" xmlns="" id="{F65630D5-67D7-4424-9BB9-489E014B078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809890" y="2936279"/>
            <a:ext cx="1574409" cy="1324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Lorem ipsum dolor sit</a:t>
            </a:r>
          </a:p>
        </p:txBody>
      </p:sp>
      <p:sp>
        <p:nvSpPr>
          <p:cNvPr id="57" name="Текст 25">
            <a:extLst>
              <a:ext uri="{FF2B5EF4-FFF2-40B4-BE49-F238E27FC236}">
                <a16:creationId xmlns:a16="http://schemas.microsoft.com/office/drawing/2014/main" xmlns="" id="{43B3249D-F314-4009-831E-966B51FBE38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809890" y="3335032"/>
            <a:ext cx="1574409" cy="1324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Lorem ipsum dolor sit</a:t>
            </a:r>
          </a:p>
        </p:txBody>
      </p:sp>
      <p:sp>
        <p:nvSpPr>
          <p:cNvPr id="63" name="Текст 23">
            <a:extLst>
              <a:ext uri="{FF2B5EF4-FFF2-40B4-BE49-F238E27FC236}">
                <a16:creationId xmlns:a16="http://schemas.microsoft.com/office/drawing/2014/main" xmlns="" id="{8CFC1D89-9F83-4658-BB38-02FE203C4B0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62187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2010 г.</a:t>
            </a:r>
          </a:p>
        </p:txBody>
      </p:sp>
      <p:sp>
        <p:nvSpPr>
          <p:cNvPr id="64" name="Текст 23">
            <a:extLst>
              <a:ext uri="{FF2B5EF4-FFF2-40B4-BE49-F238E27FC236}">
                <a16:creationId xmlns:a16="http://schemas.microsoft.com/office/drawing/2014/main" xmlns="" id="{A1BF6BCD-A186-4C12-9C6F-AE11ADEFC72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431932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2011 г.</a:t>
            </a:r>
          </a:p>
        </p:txBody>
      </p:sp>
      <p:sp>
        <p:nvSpPr>
          <p:cNvPr id="65" name="Текст 23">
            <a:extLst>
              <a:ext uri="{FF2B5EF4-FFF2-40B4-BE49-F238E27FC236}">
                <a16:creationId xmlns:a16="http://schemas.microsoft.com/office/drawing/2014/main" xmlns="" id="{005F86D8-5AE9-4428-91A0-363D2DDB6C0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901677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2012 г.</a:t>
            </a:r>
          </a:p>
        </p:txBody>
      </p:sp>
      <p:sp>
        <p:nvSpPr>
          <p:cNvPr id="66" name="Текст 23">
            <a:extLst>
              <a:ext uri="{FF2B5EF4-FFF2-40B4-BE49-F238E27FC236}">
                <a16:creationId xmlns:a16="http://schemas.microsoft.com/office/drawing/2014/main" xmlns="" id="{B7983041-DC78-4200-B013-06A5D720289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371422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2013 г.</a:t>
            </a:r>
          </a:p>
        </p:txBody>
      </p:sp>
      <p:sp>
        <p:nvSpPr>
          <p:cNvPr id="67" name="Текст 23">
            <a:extLst>
              <a:ext uri="{FF2B5EF4-FFF2-40B4-BE49-F238E27FC236}">
                <a16:creationId xmlns:a16="http://schemas.microsoft.com/office/drawing/2014/main" xmlns="" id="{B044D427-E5B6-46D5-97CB-C60736118A2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841167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2014 г.</a:t>
            </a:r>
          </a:p>
        </p:txBody>
      </p:sp>
      <p:sp>
        <p:nvSpPr>
          <p:cNvPr id="68" name="Текст 23">
            <a:extLst>
              <a:ext uri="{FF2B5EF4-FFF2-40B4-BE49-F238E27FC236}">
                <a16:creationId xmlns:a16="http://schemas.microsoft.com/office/drawing/2014/main" xmlns="" id="{6C9F0D7C-743D-4AB6-A130-310230F16AC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10912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2015 г.</a:t>
            </a:r>
          </a:p>
        </p:txBody>
      </p:sp>
      <p:sp>
        <p:nvSpPr>
          <p:cNvPr id="69" name="Текст 23">
            <a:extLst>
              <a:ext uri="{FF2B5EF4-FFF2-40B4-BE49-F238E27FC236}">
                <a16:creationId xmlns:a16="http://schemas.microsoft.com/office/drawing/2014/main" xmlns="" id="{6904D482-B04D-40E5-8B18-A86C79139CD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780657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2016 г.</a:t>
            </a:r>
          </a:p>
        </p:txBody>
      </p:sp>
      <p:sp>
        <p:nvSpPr>
          <p:cNvPr id="70" name="Текст 23">
            <a:extLst>
              <a:ext uri="{FF2B5EF4-FFF2-40B4-BE49-F238E27FC236}">
                <a16:creationId xmlns:a16="http://schemas.microsoft.com/office/drawing/2014/main" xmlns="" id="{7DD3AAE4-69DB-499F-9BE6-3722CB1FAAB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250402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2017 г.</a:t>
            </a:r>
          </a:p>
        </p:txBody>
      </p:sp>
      <p:sp>
        <p:nvSpPr>
          <p:cNvPr id="71" name="Текст 23">
            <a:extLst>
              <a:ext uri="{FF2B5EF4-FFF2-40B4-BE49-F238E27FC236}">
                <a16:creationId xmlns:a16="http://schemas.microsoft.com/office/drawing/2014/main" xmlns="" id="{86F56851-D102-46F6-B887-3E9A083FF31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720147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2018 г.</a:t>
            </a:r>
          </a:p>
        </p:txBody>
      </p:sp>
      <p:sp>
        <p:nvSpPr>
          <p:cNvPr id="72" name="Текст 23">
            <a:extLst>
              <a:ext uri="{FF2B5EF4-FFF2-40B4-BE49-F238E27FC236}">
                <a16:creationId xmlns:a16="http://schemas.microsoft.com/office/drawing/2014/main" xmlns="" id="{004683E0-AB52-4C24-868A-6C99BD8DCF1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189890" y="4951087"/>
            <a:ext cx="402035" cy="209381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700" b="1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2019 г.</a:t>
            </a:r>
          </a:p>
        </p:txBody>
      </p:sp>
      <p:sp>
        <p:nvSpPr>
          <p:cNvPr id="73" name="Текст 25">
            <a:extLst>
              <a:ext uri="{FF2B5EF4-FFF2-40B4-BE49-F238E27FC236}">
                <a16:creationId xmlns:a16="http://schemas.microsoft.com/office/drawing/2014/main" xmlns="" id="{E3D72CED-27BF-48EA-9B68-C5DC94BA962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328266" y="4690102"/>
            <a:ext cx="1187498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Старший разработчик</a:t>
            </a:r>
          </a:p>
        </p:txBody>
      </p:sp>
      <p:sp>
        <p:nvSpPr>
          <p:cNvPr id="74" name="Текст 25">
            <a:extLst>
              <a:ext uri="{FF2B5EF4-FFF2-40B4-BE49-F238E27FC236}">
                <a16:creationId xmlns:a16="http://schemas.microsoft.com/office/drawing/2014/main" xmlns="" id="{24B69AA7-AE1B-4D21-98EF-D18A9E2FBE36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286767" y="4527025"/>
            <a:ext cx="1270496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ООО “Дизайнерские решения”</a:t>
            </a:r>
          </a:p>
        </p:txBody>
      </p:sp>
      <p:sp>
        <p:nvSpPr>
          <p:cNvPr id="75" name="Текст 25">
            <a:extLst>
              <a:ext uri="{FF2B5EF4-FFF2-40B4-BE49-F238E27FC236}">
                <a16:creationId xmlns:a16="http://schemas.microsoft.com/office/drawing/2014/main" xmlns="" id="{495D87FE-67F2-4FDB-8D30-1C1FC0C2C73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276589" y="4690102"/>
            <a:ext cx="1187498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Старший дизайнер</a:t>
            </a:r>
          </a:p>
        </p:txBody>
      </p:sp>
      <p:sp>
        <p:nvSpPr>
          <p:cNvPr id="76" name="Текст 25">
            <a:extLst>
              <a:ext uri="{FF2B5EF4-FFF2-40B4-BE49-F238E27FC236}">
                <a16:creationId xmlns:a16="http://schemas.microsoft.com/office/drawing/2014/main" xmlns="" id="{79CFA96C-6F3D-4123-86DA-D0C0DD69B0C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35090" y="4527025"/>
            <a:ext cx="1270496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АО “Модерн стайл”</a:t>
            </a:r>
          </a:p>
        </p:txBody>
      </p:sp>
      <p:sp>
        <p:nvSpPr>
          <p:cNvPr id="81" name="Текст 25">
            <a:extLst>
              <a:ext uri="{FF2B5EF4-FFF2-40B4-BE49-F238E27FC236}">
                <a16:creationId xmlns:a16="http://schemas.microsoft.com/office/drawing/2014/main" xmlns="" id="{141F99AC-7389-4A2C-B79E-9BFF2AED355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874337" y="5382679"/>
            <a:ext cx="1187498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Арт-директор</a:t>
            </a:r>
          </a:p>
        </p:txBody>
      </p:sp>
      <p:sp>
        <p:nvSpPr>
          <p:cNvPr id="82" name="Текст 25">
            <a:extLst>
              <a:ext uri="{FF2B5EF4-FFF2-40B4-BE49-F238E27FC236}">
                <a16:creationId xmlns:a16="http://schemas.microsoft.com/office/drawing/2014/main" xmlns="" id="{86CB9E80-8DA2-4268-A0C6-8845CA80AF4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692356" y="5219602"/>
            <a:ext cx="1551461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ПАО “Банк Уралсиб”</a:t>
            </a:r>
          </a:p>
        </p:txBody>
      </p:sp>
      <p:sp>
        <p:nvSpPr>
          <p:cNvPr id="83" name="Текст 25">
            <a:extLst>
              <a:ext uri="{FF2B5EF4-FFF2-40B4-BE49-F238E27FC236}">
                <a16:creationId xmlns:a16="http://schemas.microsoft.com/office/drawing/2014/main" xmlns="" id="{3E374CDB-29FF-4F94-B210-0F837AF414CA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044761" y="5385091"/>
            <a:ext cx="1187498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Младший дизайнер</a:t>
            </a:r>
          </a:p>
        </p:txBody>
      </p:sp>
      <p:sp>
        <p:nvSpPr>
          <p:cNvPr id="84" name="Текст 25">
            <a:extLst>
              <a:ext uri="{FF2B5EF4-FFF2-40B4-BE49-F238E27FC236}">
                <a16:creationId xmlns:a16="http://schemas.microsoft.com/office/drawing/2014/main" xmlns="" id="{F6211C56-CF63-4DC3-BB3C-3D17AF93898C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2000433" y="5222014"/>
            <a:ext cx="1276156" cy="19080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CONTOSO, LTD</a:t>
            </a:r>
          </a:p>
        </p:txBody>
      </p:sp>
      <p:sp>
        <p:nvSpPr>
          <p:cNvPr id="89" name="Текст 25">
            <a:extLst>
              <a:ext uri="{FF2B5EF4-FFF2-40B4-BE49-F238E27FC236}">
                <a16:creationId xmlns:a16="http://schemas.microsoft.com/office/drawing/2014/main" xmlns="" id="{65A7A14A-70C6-42E2-88A7-374F8210CE2C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2421337" y="5952411"/>
            <a:ext cx="2041198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Labore te dolore magna aliqua</a:t>
            </a:r>
          </a:p>
        </p:txBody>
      </p:sp>
      <p:sp>
        <p:nvSpPr>
          <p:cNvPr id="90" name="Текст 25">
            <a:extLst>
              <a:ext uri="{FF2B5EF4-FFF2-40B4-BE49-F238E27FC236}">
                <a16:creationId xmlns:a16="http://schemas.microsoft.com/office/drawing/2014/main" xmlns="" id="{779C1012-5E9A-445A-A070-2996C917FE76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2421336" y="5789334"/>
            <a:ext cx="2041199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Награда за лучший веб-сайт года</a:t>
            </a:r>
          </a:p>
        </p:txBody>
      </p:sp>
      <p:sp>
        <p:nvSpPr>
          <p:cNvPr id="91" name="Текст 25">
            <a:extLst>
              <a:ext uri="{FF2B5EF4-FFF2-40B4-BE49-F238E27FC236}">
                <a16:creationId xmlns:a16="http://schemas.microsoft.com/office/drawing/2014/main" xmlns="" id="{CCC7FF24-BEF0-4499-A96B-4F5CFADC2E32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217263" y="5957539"/>
            <a:ext cx="1414816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Sed do eismod tempor</a:t>
            </a:r>
          </a:p>
        </p:txBody>
      </p:sp>
      <p:sp>
        <p:nvSpPr>
          <p:cNvPr id="92" name="Текст 25">
            <a:extLst>
              <a:ext uri="{FF2B5EF4-FFF2-40B4-BE49-F238E27FC236}">
                <a16:creationId xmlns:a16="http://schemas.microsoft.com/office/drawing/2014/main" xmlns="" id="{BAF68B8B-4C12-49E1-95AF-0A838D8521E2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217262" y="5794462"/>
            <a:ext cx="1414817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Награда за лучший логотип</a:t>
            </a:r>
          </a:p>
        </p:txBody>
      </p:sp>
      <p:sp>
        <p:nvSpPr>
          <p:cNvPr id="94" name="Текст 23">
            <a:extLst>
              <a:ext uri="{FF2B5EF4-FFF2-40B4-BE49-F238E27FC236}">
                <a16:creationId xmlns:a16="http://schemas.microsoft.com/office/drawing/2014/main" xmlns="" id="{2BC8869F-5EAC-4954-9A64-16C540FA2349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181097" y="6520000"/>
            <a:ext cx="2041508" cy="24288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Опыт</a:t>
            </a:r>
          </a:p>
        </p:txBody>
      </p:sp>
      <p:sp>
        <p:nvSpPr>
          <p:cNvPr id="96" name="Текст 23">
            <a:extLst>
              <a:ext uri="{FF2B5EF4-FFF2-40B4-BE49-F238E27FC236}">
                <a16:creationId xmlns:a16="http://schemas.microsoft.com/office/drawing/2014/main" xmlns="" id="{F6C6ABB3-8BA9-459B-BC04-42C3AE3FBB2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969448" y="6520000"/>
            <a:ext cx="1662631" cy="24288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Навыки</a:t>
            </a:r>
          </a:p>
        </p:txBody>
      </p:sp>
      <p:sp>
        <p:nvSpPr>
          <p:cNvPr id="99" name="Текст 23">
            <a:extLst>
              <a:ext uri="{FF2B5EF4-FFF2-40B4-BE49-F238E27FC236}">
                <a16:creationId xmlns:a16="http://schemas.microsoft.com/office/drawing/2014/main" xmlns="" id="{69BAC6DF-B0A8-492F-B73B-A48F8005E7F9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790879" y="7157829"/>
            <a:ext cx="595089" cy="433003"/>
          </a:xfrm>
        </p:spPr>
        <p:txBody>
          <a:bodyPr rtlCol="0">
            <a:no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50</a:t>
            </a:r>
          </a:p>
        </p:txBody>
      </p:sp>
      <p:sp>
        <p:nvSpPr>
          <p:cNvPr id="100" name="Текст 23">
            <a:extLst>
              <a:ext uri="{FF2B5EF4-FFF2-40B4-BE49-F238E27FC236}">
                <a16:creationId xmlns:a16="http://schemas.microsoft.com/office/drawing/2014/main" xmlns="" id="{0443213D-D641-4623-815C-9256CBB290BA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862339" y="7514086"/>
            <a:ext cx="818372" cy="433003"/>
          </a:xfrm>
        </p:spPr>
        <p:txBody>
          <a:bodyPr rtlCol="0">
            <a:noAutofit/>
          </a:bodyPr>
          <a:lstStyle>
            <a:lvl1pPr marL="0" indent="0" algn="l">
              <a:lnSpc>
                <a:spcPts val="1100"/>
              </a:lnSpc>
              <a:spcBef>
                <a:spcPts val="0"/>
              </a:spcBef>
              <a:buNone/>
              <a:defRPr sz="900">
                <a:solidFill>
                  <a:schemeClr val="accent4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Пользовательский интерфейс приложения</a:t>
            </a:r>
            <a:br>
              <a:rPr lang="ru-RU" noProof="0"/>
            </a:br>
            <a:r>
              <a:rPr lang="ru-RU" noProof="0"/>
              <a:t>Дизайн</a:t>
            </a:r>
          </a:p>
        </p:txBody>
      </p:sp>
      <p:sp>
        <p:nvSpPr>
          <p:cNvPr id="101" name="Текст 23">
            <a:extLst>
              <a:ext uri="{FF2B5EF4-FFF2-40B4-BE49-F238E27FC236}">
                <a16:creationId xmlns:a16="http://schemas.microsoft.com/office/drawing/2014/main" xmlns="" id="{D74385A3-066B-4A7B-87EB-468D974A5AC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615754" y="7001935"/>
            <a:ext cx="600008" cy="433003"/>
          </a:xfrm>
        </p:spPr>
        <p:txBody>
          <a:bodyPr rtlCol="0">
            <a:no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13</a:t>
            </a:r>
          </a:p>
        </p:txBody>
      </p:sp>
      <p:sp>
        <p:nvSpPr>
          <p:cNvPr id="102" name="Текст 23">
            <a:extLst>
              <a:ext uri="{FF2B5EF4-FFF2-40B4-BE49-F238E27FC236}">
                <a16:creationId xmlns:a16="http://schemas.microsoft.com/office/drawing/2014/main" xmlns="" id="{097F26C6-916D-4971-AE86-0DDAD60BBC25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763980" y="7329764"/>
            <a:ext cx="732129" cy="240123"/>
          </a:xfrm>
        </p:spPr>
        <p:txBody>
          <a:bodyPr rtlCol="0">
            <a:noAutofit/>
          </a:bodyPr>
          <a:lstStyle>
            <a:lvl1pPr marL="0" indent="0" algn="l">
              <a:buNone/>
              <a:defRPr sz="900">
                <a:solidFill>
                  <a:schemeClr val="accent4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Значки</a:t>
            </a:r>
          </a:p>
        </p:txBody>
      </p:sp>
      <p:sp>
        <p:nvSpPr>
          <p:cNvPr id="103" name="Текст 23">
            <a:extLst>
              <a:ext uri="{FF2B5EF4-FFF2-40B4-BE49-F238E27FC236}">
                <a16:creationId xmlns:a16="http://schemas.microsoft.com/office/drawing/2014/main" xmlns="" id="{251610FA-124B-403C-8C78-B4DD0317392E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506371" y="8105662"/>
            <a:ext cx="709391" cy="433003"/>
          </a:xfrm>
        </p:spPr>
        <p:txBody>
          <a:bodyPr rtlCol="0">
            <a:no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12</a:t>
            </a:r>
          </a:p>
        </p:txBody>
      </p:sp>
      <p:sp>
        <p:nvSpPr>
          <p:cNvPr id="104" name="Текст 23">
            <a:extLst>
              <a:ext uri="{FF2B5EF4-FFF2-40B4-BE49-F238E27FC236}">
                <a16:creationId xmlns:a16="http://schemas.microsoft.com/office/drawing/2014/main" xmlns="" id="{036342B6-CC7F-45B3-95EC-B568F959959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601521" y="8498039"/>
            <a:ext cx="709391" cy="263473"/>
          </a:xfrm>
        </p:spPr>
        <p:txBody>
          <a:bodyPr rtlCol="0">
            <a:noAutofit/>
          </a:bodyPr>
          <a:lstStyle>
            <a:lvl1pPr marL="0" indent="0" algn="ctr">
              <a:buNone/>
              <a:defRPr sz="900">
                <a:solidFill>
                  <a:schemeClr val="accent4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Мобильный телефон</a:t>
            </a:r>
          </a:p>
        </p:txBody>
      </p:sp>
      <p:sp>
        <p:nvSpPr>
          <p:cNvPr id="105" name="Надпись 104">
            <a:extLst>
              <a:ext uri="{FF2B5EF4-FFF2-40B4-BE49-F238E27FC236}">
                <a16:creationId xmlns:a16="http://schemas.microsoft.com/office/drawing/2014/main" xmlns="" id="{5B0BBE2E-DF4A-496D-B036-C3F2E9B53401}"/>
              </a:ext>
            </a:extLst>
          </p:cNvPr>
          <p:cNvSpPr txBox="1"/>
          <p:nvPr userDrawn="1"/>
        </p:nvSpPr>
        <p:spPr>
          <a:xfrm>
            <a:off x="3239817" y="7162682"/>
            <a:ext cx="30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200" noProof="0" dirty="0">
                <a:solidFill>
                  <a:schemeClr val="bg1"/>
                </a:solidFill>
                <a:latin typeface="+mj-lt"/>
              </a:rPr>
              <a:t>%</a:t>
            </a:r>
          </a:p>
        </p:txBody>
      </p:sp>
      <p:sp>
        <p:nvSpPr>
          <p:cNvPr id="106" name="Надпись 105">
            <a:extLst>
              <a:ext uri="{FF2B5EF4-FFF2-40B4-BE49-F238E27FC236}">
                <a16:creationId xmlns:a16="http://schemas.microsoft.com/office/drawing/2014/main" xmlns="" id="{D52AF755-3E25-4383-85B6-FAC563D69447}"/>
              </a:ext>
            </a:extLst>
          </p:cNvPr>
          <p:cNvSpPr txBox="1"/>
          <p:nvPr userDrawn="1"/>
        </p:nvSpPr>
        <p:spPr>
          <a:xfrm>
            <a:off x="4057172" y="7004537"/>
            <a:ext cx="30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200" noProof="0" dirty="0">
                <a:solidFill>
                  <a:schemeClr val="bg1"/>
                </a:solidFill>
                <a:latin typeface="+mj-lt"/>
              </a:rPr>
              <a:t>%</a:t>
            </a:r>
          </a:p>
        </p:txBody>
      </p:sp>
      <p:sp>
        <p:nvSpPr>
          <p:cNvPr id="107" name="Надпись 106">
            <a:extLst>
              <a:ext uri="{FF2B5EF4-FFF2-40B4-BE49-F238E27FC236}">
                <a16:creationId xmlns:a16="http://schemas.microsoft.com/office/drawing/2014/main" xmlns="" id="{00CA7A65-7EFD-4165-B424-200AB561AE3E}"/>
              </a:ext>
            </a:extLst>
          </p:cNvPr>
          <p:cNvSpPr txBox="1"/>
          <p:nvPr userDrawn="1"/>
        </p:nvSpPr>
        <p:spPr>
          <a:xfrm>
            <a:off x="3975251" y="8106887"/>
            <a:ext cx="30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200" noProof="0">
                <a:solidFill>
                  <a:schemeClr val="bg1"/>
                </a:solidFill>
                <a:latin typeface="+mj-lt"/>
              </a:rPr>
              <a:t>%</a:t>
            </a:r>
          </a:p>
        </p:txBody>
      </p:sp>
      <p:sp>
        <p:nvSpPr>
          <p:cNvPr id="108" name="Надпись 107">
            <a:extLst>
              <a:ext uri="{FF2B5EF4-FFF2-40B4-BE49-F238E27FC236}">
                <a16:creationId xmlns:a16="http://schemas.microsoft.com/office/drawing/2014/main" xmlns="" id="{1586D3C2-C8E7-413A-8B5F-0383B36CFC1C}"/>
              </a:ext>
            </a:extLst>
          </p:cNvPr>
          <p:cNvSpPr txBox="1"/>
          <p:nvPr userDrawn="1"/>
        </p:nvSpPr>
        <p:spPr>
          <a:xfrm>
            <a:off x="2604771" y="7942271"/>
            <a:ext cx="309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200" noProof="0">
                <a:solidFill>
                  <a:schemeClr val="bg1"/>
                </a:solidFill>
                <a:latin typeface="+mj-lt"/>
              </a:rPr>
              <a:t>%</a:t>
            </a:r>
          </a:p>
        </p:txBody>
      </p:sp>
      <p:sp>
        <p:nvSpPr>
          <p:cNvPr id="109" name="Текст 23">
            <a:extLst>
              <a:ext uri="{FF2B5EF4-FFF2-40B4-BE49-F238E27FC236}">
                <a16:creationId xmlns:a16="http://schemas.microsoft.com/office/drawing/2014/main" xmlns="" id="{104C9C09-6BBE-4C3C-AC11-4F1E453BC81E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2157924" y="7945863"/>
            <a:ext cx="595089" cy="433003"/>
          </a:xfrm>
        </p:spPr>
        <p:txBody>
          <a:bodyPr rtlCol="0">
            <a:no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25</a:t>
            </a:r>
          </a:p>
        </p:txBody>
      </p:sp>
      <p:sp>
        <p:nvSpPr>
          <p:cNvPr id="110" name="Текст 23">
            <a:extLst>
              <a:ext uri="{FF2B5EF4-FFF2-40B4-BE49-F238E27FC236}">
                <a16:creationId xmlns:a16="http://schemas.microsoft.com/office/drawing/2014/main" xmlns="" id="{88B6B475-5F6A-410A-8E2E-0F6809A2D235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2050249" y="8300529"/>
            <a:ext cx="960697" cy="433003"/>
          </a:xfrm>
        </p:spPr>
        <p:txBody>
          <a:bodyPr rtlCol="0">
            <a:noAutofit/>
          </a:bodyPr>
          <a:lstStyle>
            <a:lvl1pPr marL="0" indent="0" algn="ctr">
              <a:lnSpc>
                <a:spcPts val="1100"/>
              </a:lnSpc>
              <a:spcBef>
                <a:spcPts val="0"/>
              </a:spcBef>
              <a:buNone/>
              <a:defRPr sz="9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Веб-сайты</a:t>
            </a:r>
            <a:br>
              <a:rPr lang="ru-RU" noProof="0"/>
            </a:br>
            <a:r>
              <a:rPr lang="ru-RU" noProof="0"/>
              <a:t>Разработка</a:t>
            </a:r>
          </a:p>
        </p:txBody>
      </p:sp>
      <p:sp>
        <p:nvSpPr>
          <p:cNvPr id="114" name="Текст 25">
            <a:extLst>
              <a:ext uri="{FF2B5EF4-FFF2-40B4-BE49-F238E27FC236}">
                <a16:creationId xmlns:a16="http://schemas.microsoft.com/office/drawing/2014/main" xmlns="" id="{826C2B3C-7588-4693-99FC-8F46E7C4A75C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4687618" y="6855298"/>
            <a:ext cx="1414816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Инструменты разработки пользовательского интерфейса приложения</a:t>
            </a:r>
          </a:p>
        </p:txBody>
      </p:sp>
      <p:sp>
        <p:nvSpPr>
          <p:cNvPr id="115" name="Текст 25">
            <a:extLst>
              <a:ext uri="{FF2B5EF4-FFF2-40B4-BE49-F238E27FC236}">
                <a16:creationId xmlns:a16="http://schemas.microsoft.com/office/drawing/2014/main" xmlns="" id="{AFB41D06-9BD3-4C5C-9088-BAF214F6FC9C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687618" y="7244434"/>
            <a:ext cx="1414816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Инструменты ретуширования изображений</a:t>
            </a:r>
          </a:p>
        </p:txBody>
      </p:sp>
      <p:sp>
        <p:nvSpPr>
          <p:cNvPr id="116" name="Текст 25">
            <a:extLst>
              <a:ext uri="{FF2B5EF4-FFF2-40B4-BE49-F238E27FC236}">
                <a16:creationId xmlns:a16="http://schemas.microsoft.com/office/drawing/2014/main" xmlns="" id="{0CC085CE-3F7E-4219-9B5C-B9D51DBCEEB7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687618" y="7629129"/>
            <a:ext cx="1414816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Инструменты кодирования внешнего интерфейса</a:t>
            </a:r>
          </a:p>
        </p:txBody>
      </p:sp>
      <p:sp>
        <p:nvSpPr>
          <p:cNvPr id="117" name="Текст 25">
            <a:extLst>
              <a:ext uri="{FF2B5EF4-FFF2-40B4-BE49-F238E27FC236}">
                <a16:creationId xmlns:a16="http://schemas.microsoft.com/office/drawing/2014/main" xmlns="" id="{2FE57C0F-EDF8-4234-8050-8BDB90B717AD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4687618" y="8012420"/>
            <a:ext cx="1414816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Инструменты кодирования серверного компонента</a:t>
            </a:r>
          </a:p>
        </p:txBody>
      </p:sp>
      <p:sp>
        <p:nvSpPr>
          <p:cNvPr id="118" name="Текст 25">
            <a:extLst>
              <a:ext uri="{FF2B5EF4-FFF2-40B4-BE49-F238E27FC236}">
                <a16:creationId xmlns:a16="http://schemas.microsoft.com/office/drawing/2014/main" xmlns="" id="{3418E616-A8E9-4324-830C-1735BF1F2A5A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4687618" y="8401387"/>
            <a:ext cx="1414816" cy="190800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Инструменты тестирования</a:t>
            </a:r>
          </a:p>
        </p:txBody>
      </p:sp>
      <p:sp>
        <p:nvSpPr>
          <p:cNvPr id="123" name="Текст 23">
            <a:extLst>
              <a:ext uri="{FF2B5EF4-FFF2-40B4-BE49-F238E27FC236}">
                <a16:creationId xmlns:a16="http://schemas.microsoft.com/office/drawing/2014/main" xmlns="" id="{F4247F58-BD1E-46AF-B903-CAE49A7BD5B4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359861" y="1649555"/>
            <a:ext cx="1321339" cy="535165"/>
          </a:xfrm>
        </p:spPr>
        <p:txBody>
          <a:bodyPr rtlCol="0"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Личные</a:t>
            </a:r>
            <a:br>
              <a:rPr lang="ru-RU" noProof="0"/>
            </a:br>
            <a:r>
              <a:rPr lang="ru-RU" noProof="0"/>
              <a:t>данные</a:t>
            </a:r>
          </a:p>
        </p:txBody>
      </p:sp>
      <p:sp>
        <p:nvSpPr>
          <p:cNvPr id="124" name="Текст 23">
            <a:extLst>
              <a:ext uri="{FF2B5EF4-FFF2-40B4-BE49-F238E27FC236}">
                <a16:creationId xmlns:a16="http://schemas.microsoft.com/office/drawing/2014/main" xmlns="" id="{5D9FFB6E-78FB-4EC0-AA64-5307CC4968E7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04828" y="2202935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Дата рождения</a:t>
            </a:r>
          </a:p>
        </p:txBody>
      </p:sp>
      <p:sp>
        <p:nvSpPr>
          <p:cNvPr id="125" name="Текст 23">
            <a:extLst>
              <a:ext uri="{FF2B5EF4-FFF2-40B4-BE49-F238E27FC236}">
                <a16:creationId xmlns:a16="http://schemas.microsoft.com/office/drawing/2014/main" xmlns="" id="{035D20BD-EFD1-4613-8124-9F1C84AC9E86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04828" y="2672911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Гражданство</a:t>
            </a:r>
          </a:p>
        </p:txBody>
      </p:sp>
      <p:sp>
        <p:nvSpPr>
          <p:cNvPr id="126" name="Текст 23">
            <a:extLst>
              <a:ext uri="{FF2B5EF4-FFF2-40B4-BE49-F238E27FC236}">
                <a16:creationId xmlns:a16="http://schemas.microsoft.com/office/drawing/2014/main" xmlns="" id="{5C2A85FC-7450-464F-964C-B9F81DB550E2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04828" y="3142886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Стаж работы</a:t>
            </a:r>
          </a:p>
        </p:txBody>
      </p:sp>
      <p:sp>
        <p:nvSpPr>
          <p:cNvPr id="127" name="Текст 23">
            <a:extLst>
              <a:ext uri="{FF2B5EF4-FFF2-40B4-BE49-F238E27FC236}">
                <a16:creationId xmlns:a16="http://schemas.microsoft.com/office/drawing/2014/main" xmlns="" id="{9AE8E62D-6DD6-46DE-8573-F464845F1C26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06514" y="2318180"/>
            <a:ext cx="1321339" cy="226901"/>
          </a:xfrm>
        </p:spPr>
        <p:txBody>
          <a:bodyPr rtlCol="0">
            <a:noAutofit/>
          </a:bodyPr>
          <a:lstStyle>
            <a:lvl1pPr marL="0" indent="0">
              <a:buNone/>
              <a:defRPr sz="14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16 июня 1990 г.</a:t>
            </a:r>
          </a:p>
        </p:txBody>
      </p:sp>
      <p:sp>
        <p:nvSpPr>
          <p:cNvPr id="128" name="Текст 23">
            <a:extLst>
              <a:ext uri="{FF2B5EF4-FFF2-40B4-BE49-F238E27FC236}">
                <a16:creationId xmlns:a16="http://schemas.microsoft.com/office/drawing/2014/main" xmlns="" id="{D4CBE8D9-EE4C-42D2-B3A5-2658625FE024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06514" y="2786893"/>
            <a:ext cx="1321339" cy="226901"/>
          </a:xfrm>
        </p:spPr>
        <p:txBody>
          <a:bodyPr rtlCol="0">
            <a:noAutofit/>
          </a:bodyPr>
          <a:lstStyle>
            <a:lvl1pPr marL="0" indent="0">
              <a:buNone/>
              <a:defRPr sz="14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Молдова</a:t>
            </a:r>
          </a:p>
        </p:txBody>
      </p:sp>
      <p:sp>
        <p:nvSpPr>
          <p:cNvPr id="129" name="Текст 23">
            <a:extLst>
              <a:ext uri="{FF2B5EF4-FFF2-40B4-BE49-F238E27FC236}">
                <a16:creationId xmlns:a16="http://schemas.microsoft.com/office/drawing/2014/main" xmlns="" id="{8E993CEE-A24D-493F-B83A-E72FCC938AD1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06514" y="3255606"/>
            <a:ext cx="1321339" cy="226901"/>
          </a:xfrm>
        </p:spPr>
        <p:txBody>
          <a:bodyPr rtlCol="0">
            <a:noAutofit/>
          </a:bodyPr>
          <a:lstStyle>
            <a:lvl1pPr marL="0" indent="0">
              <a:buNone/>
              <a:defRPr sz="14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10 лет</a:t>
            </a:r>
          </a:p>
        </p:txBody>
      </p:sp>
      <p:sp>
        <p:nvSpPr>
          <p:cNvPr id="132" name="Текст 23">
            <a:extLst>
              <a:ext uri="{FF2B5EF4-FFF2-40B4-BE49-F238E27FC236}">
                <a16:creationId xmlns:a16="http://schemas.microsoft.com/office/drawing/2014/main" xmlns="" id="{02743E3C-D84A-4927-97B5-ED320A5A36C2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03142" y="4493963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Телефон</a:t>
            </a:r>
          </a:p>
        </p:txBody>
      </p:sp>
      <p:sp>
        <p:nvSpPr>
          <p:cNvPr id="133" name="Текст 23">
            <a:extLst>
              <a:ext uri="{FF2B5EF4-FFF2-40B4-BE49-F238E27FC236}">
                <a16:creationId xmlns:a16="http://schemas.microsoft.com/office/drawing/2014/main" xmlns="" id="{89DA76F6-FC8D-48DE-90FF-6C80C71F4C3A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103142" y="4963939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Skype</a:t>
            </a:r>
          </a:p>
        </p:txBody>
      </p:sp>
      <p:sp>
        <p:nvSpPr>
          <p:cNvPr id="134" name="Текст 23">
            <a:extLst>
              <a:ext uri="{FF2B5EF4-FFF2-40B4-BE49-F238E27FC236}">
                <a16:creationId xmlns:a16="http://schemas.microsoft.com/office/drawing/2014/main" xmlns="" id="{6C7A1BDF-1C8D-4EED-9FD4-69EB4918C16E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03142" y="5433914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Электронная почта</a:t>
            </a:r>
          </a:p>
        </p:txBody>
      </p:sp>
      <p:sp>
        <p:nvSpPr>
          <p:cNvPr id="135" name="Текст 23">
            <a:extLst>
              <a:ext uri="{FF2B5EF4-FFF2-40B4-BE49-F238E27FC236}">
                <a16:creationId xmlns:a16="http://schemas.microsoft.com/office/drawing/2014/main" xmlns="" id="{1DBE2654-DB75-4AE0-A4B4-2F10363DB563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04828" y="4609208"/>
            <a:ext cx="1321339" cy="226901"/>
          </a:xfrm>
        </p:spPr>
        <p:txBody>
          <a:bodyPr rtlCol="0">
            <a:noAutofit/>
          </a:bodyPr>
          <a:lstStyle>
            <a:lvl1pPr marL="0" indent="0">
              <a:buNone/>
              <a:defRPr sz="12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+7 (495) 617-23-23</a:t>
            </a:r>
          </a:p>
        </p:txBody>
      </p:sp>
      <p:sp>
        <p:nvSpPr>
          <p:cNvPr id="136" name="Текст 23">
            <a:extLst>
              <a:ext uri="{FF2B5EF4-FFF2-40B4-BE49-F238E27FC236}">
                <a16:creationId xmlns:a16="http://schemas.microsoft.com/office/drawing/2014/main" xmlns="" id="{7C7C6B44-6FF8-4C7C-A472-6745CA7D10AC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04828" y="5077921"/>
            <a:ext cx="1321339" cy="226901"/>
          </a:xfrm>
        </p:spPr>
        <p:txBody>
          <a:bodyPr rtlCol="0">
            <a:noAutofit/>
          </a:bodyPr>
          <a:lstStyle>
            <a:lvl1pPr marL="0" indent="0">
              <a:buNone/>
              <a:defRPr sz="1200" b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anna_yermolayeva</a:t>
            </a:r>
          </a:p>
        </p:txBody>
      </p:sp>
      <p:sp>
        <p:nvSpPr>
          <p:cNvPr id="137" name="Текст 23">
            <a:extLst>
              <a:ext uri="{FF2B5EF4-FFF2-40B4-BE49-F238E27FC236}">
                <a16:creationId xmlns:a16="http://schemas.microsoft.com/office/drawing/2014/main" xmlns="" id="{369DE2E5-0521-4B5C-ACFC-5CB5FFC2856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04828" y="5546634"/>
            <a:ext cx="1549248" cy="226901"/>
          </a:xfrm>
        </p:spPr>
        <p:txBody>
          <a:bodyPr rtlCol="0">
            <a:noAutofit/>
          </a:bodyPr>
          <a:lstStyle>
            <a:lvl1pPr marL="0" indent="0">
              <a:buNone/>
              <a:defRPr sz="1200" b="0" spc="-30" baseline="0">
                <a:solidFill>
                  <a:schemeClr val="accent3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anna@example.com</a:t>
            </a:r>
          </a:p>
        </p:txBody>
      </p:sp>
      <p:sp>
        <p:nvSpPr>
          <p:cNvPr id="142" name="Текст 23">
            <a:extLst>
              <a:ext uri="{FF2B5EF4-FFF2-40B4-BE49-F238E27FC236}">
                <a16:creationId xmlns:a16="http://schemas.microsoft.com/office/drawing/2014/main" xmlns="" id="{B5578DF7-86B8-4C84-9FFF-C066EC3BECB6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07241" y="5902961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Веб-сайт</a:t>
            </a:r>
          </a:p>
        </p:txBody>
      </p:sp>
      <p:sp>
        <p:nvSpPr>
          <p:cNvPr id="143" name="Текст 23">
            <a:extLst>
              <a:ext uri="{FF2B5EF4-FFF2-40B4-BE49-F238E27FC236}">
                <a16:creationId xmlns:a16="http://schemas.microsoft.com/office/drawing/2014/main" xmlns="" id="{EE6AC66A-3B0B-4D94-B23C-16AE67236B6D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08927" y="6015681"/>
            <a:ext cx="1549248" cy="226901"/>
          </a:xfrm>
        </p:spPr>
        <p:txBody>
          <a:bodyPr rtlCol="0">
            <a:noAutofit/>
          </a:bodyPr>
          <a:lstStyle>
            <a:lvl1pPr marL="0" indent="0">
              <a:buNone/>
              <a:defRPr lang="en-US" sz="1200" b="0" kern="1200" spc="-30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marL="0" lv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</a:pPr>
            <a:r>
              <a:rPr lang="ru-RU" noProof="0"/>
              <a:t>www.example.com</a:t>
            </a:r>
          </a:p>
        </p:txBody>
      </p:sp>
      <p:sp>
        <p:nvSpPr>
          <p:cNvPr id="144" name="Текст 23">
            <a:extLst>
              <a:ext uri="{FF2B5EF4-FFF2-40B4-BE49-F238E27FC236}">
                <a16:creationId xmlns:a16="http://schemas.microsoft.com/office/drawing/2014/main" xmlns="" id="{1595FCF3-BDE7-4071-83E3-B0C8EB365A69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359861" y="3919415"/>
            <a:ext cx="1321339" cy="535165"/>
          </a:xfrm>
        </p:spPr>
        <p:txBody>
          <a:bodyPr rtlCol="0"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Контактные</a:t>
            </a:r>
            <a:br>
              <a:rPr lang="ru-RU" noProof="0"/>
            </a:br>
            <a:r>
              <a:rPr lang="ru-RU" noProof="0"/>
              <a:t>данные</a:t>
            </a:r>
          </a:p>
        </p:txBody>
      </p:sp>
      <p:sp>
        <p:nvSpPr>
          <p:cNvPr id="146" name="Текст 23">
            <a:extLst>
              <a:ext uri="{FF2B5EF4-FFF2-40B4-BE49-F238E27FC236}">
                <a16:creationId xmlns:a16="http://schemas.microsoft.com/office/drawing/2014/main" xmlns="" id="{3D3AB92B-A069-4C0C-A616-81E4D5C7CDFA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359861" y="6520001"/>
            <a:ext cx="1321339" cy="326386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1600" b="1" spc="-30" baseline="0">
                <a:solidFill>
                  <a:schemeClr val="accent2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Языки</a:t>
            </a:r>
          </a:p>
        </p:txBody>
      </p:sp>
      <p:sp>
        <p:nvSpPr>
          <p:cNvPr id="148" name="Текст 23">
            <a:extLst>
              <a:ext uri="{FF2B5EF4-FFF2-40B4-BE49-F238E27FC236}">
                <a16:creationId xmlns:a16="http://schemas.microsoft.com/office/drawing/2014/main" xmlns="" id="{A688E982-23DF-4811-B361-93160DDE8063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107241" y="6877783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английский</a:t>
            </a:r>
          </a:p>
        </p:txBody>
      </p:sp>
      <p:sp>
        <p:nvSpPr>
          <p:cNvPr id="149" name="Текст 23">
            <a:extLst>
              <a:ext uri="{FF2B5EF4-FFF2-40B4-BE49-F238E27FC236}">
                <a16:creationId xmlns:a16="http://schemas.microsoft.com/office/drawing/2014/main" xmlns="" id="{7593BC5E-E0B2-4C3A-A222-6E7609C44387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107241" y="7277831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французский</a:t>
            </a:r>
          </a:p>
        </p:txBody>
      </p:sp>
      <p:sp>
        <p:nvSpPr>
          <p:cNvPr id="150" name="Текст 23">
            <a:extLst>
              <a:ext uri="{FF2B5EF4-FFF2-40B4-BE49-F238E27FC236}">
                <a16:creationId xmlns:a16="http://schemas.microsoft.com/office/drawing/2014/main" xmlns="" id="{A65DDB49-F65C-46EF-A777-563D8C81F139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107241" y="7677880"/>
            <a:ext cx="1337835" cy="187199"/>
          </a:xfrm>
        </p:spPr>
        <p:txBody>
          <a:bodyPr rtlCol="0">
            <a:noAutofit/>
          </a:bodyPr>
          <a:lstStyle>
            <a:lvl1pPr marL="0" indent="0" algn="l">
              <a:buNone/>
              <a:defRPr sz="7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немецкий</a:t>
            </a:r>
          </a:p>
        </p:txBody>
      </p:sp>
      <p:sp>
        <p:nvSpPr>
          <p:cNvPr id="151" name="Текст 23">
            <a:extLst>
              <a:ext uri="{FF2B5EF4-FFF2-40B4-BE49-F238E27FC236}">
                <a16:creationId xmlns:a16="http://schemas.microsoft.com/office/drawing/2014/main" xmlns="" id="{681317C5-5892-4BC2-8102-C28563E87E5C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357613" y="8316250"/>
            <a:ext cx="1321339" cy="326386"/>
          </a:xfrm>
        </p:spPr>
        <p:txBody>
          <a:bodyPr rtlCol="0">
            <a:noAutofit/>
          </a:bodyPr>
          <a:lstStyle>
            <a:lvl1pPr marL="0" indent="0">
              <a:buNone/>
              <a:defRPr sz="1600" b="1" spc="-30" baseline="0">
                <a:solidFill>
                  <a:schemeClr val="accent3"/>
                </a:solidFill>
                <a:latin typeface="+mj-lt"/>
              </a:defRPr>
            </a:lvl1pPr>
            <a:lvl2pPr>
              <a:defRPr sz="1600">
                <a:solidFill>
                  <a:schemeClr val="bg1"/>
                </a:solidFill>
                <a:latin typeface="+mj-lt"/>
              </a:defRPr>
            </a:lvl2pPr>
            <a:lvl3pPr>
              <a:defRPr sz="16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noProof="0"/>
              <a:t>Хобби</a:t>
            </a:r>
          </a:p>
        </p:txBody>
      </p:sp>
    </p:spTree>
    <p:extLst>
      <p:ext uri="{BB962C8B-B14F-4D97-AF65-F5344CB8AC3E}">
        <p14:creationId xmlns:p14="http://schemas.microsoft.com/office/powerpoint/2010/main" val="331634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E49AC2-54E3-4607-8D5D-23B3B2EDF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Стиль образца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7F57C1-05F3-4189-8FD2-935BB34D1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0D3EC80-8D38-43E2-92B6-451817541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B07B1FA-B687-46E7-A007-6D42F28B1774}" type="datetime1">
              <a:rPr lang="ru-RU" noProof="0" smtClean="0"/>
              <a:t>18.07.2022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36E806D-70B9-456E-A58D-37D97E328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37B4D4D1-68FB-4DD7-B491-AC7FBD5B4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42A3127-37F5-4919-89B8-3E15262EA870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6861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>
            <a:extLst>
              <a:ext uri="{FF2B5EF4-FFF2-40B4-BE49-F238E27FC236}">
                <a16:creationId xmlns:a16="http://schemas.microsoft.com/office/drawing/2014/main" xmlns="" id="{E85EAC9E-0E16-4106-862E-FE9518DD9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490" y="185057"/>
            <a:ext cx="5180860" cy="1110932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3600" dirty="0" smtClean="0"/>
              <a:t>Профилактика кишечных инфекций</a:t>
            </a:r>
            <a:endParaRPr lang="ru-RU" sz="3600" dirty="0"/>
          </a:p>
        </p:txBody>
      </p:sp>
      <p:sp>
        <p:nvSpPr>
          <p:cNvPr id="303" name="Текст 302">
            <a:extLst>
              <a:ext uri="{FF2B5EF4-FFF2-40B4-BE49-F238E27FC236}">
                <a16:creationId xmlns:a16="http://schemas.microsoft.com/office/drawing/2014/main" xmlns="" id="{D478E4AD-5C37-40DC-8C97-1D091E475F7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6125904" y="4951087"/>
            <a:ext cx="486463" cy="209381"/>
          </a:xfrm>
        </p:spPr>
        <p:txBody>
          <a:bodyPr rtlCol="0"/>
          <a:lstStyle/>
          <a:p>
            <a:pPr rtl="0"/>
            <a:r>
              <a:rPr lang="ru-RU"/>
              <a:t>2019 г.</a:t>
            </a:r>
          </a:p>
        </p:txBody>
      </p:sp>
      <p:sp>
        <p:nvSpPr>
          <p:cNvPr id="511" name="TextBox 510"/>
          <p:cNvSpPr txBox="1"/>
          <p:nvPr/>
        </p:nvSpPr>
        <p:spPr>
          <a:xfrm>
            <a:off x="1689840" y="1522046"/>
            <a:ext cx="5174510" cy="1600438"/>
          </a:xfrm>
          <a:prstGeom prst="rect">
            <a:avLst/>
          </a:prstGeom>
          <a:solidFill>
            <a:srgbClr val="00247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1"/>
                </a:solidFill>
              </a:rPr>
              <a:t>        Кишечные </a:t>
            </a:r>
            <a:r>
              <a:rPr lang="ru-RU" sz="1400" b="1" dirty="0">
                <a:solidFill>
                  <a:schemeClr val="bg1"/>
                </a:solidFill>
              </a:rPr>
              <a:t>инфекции </a:t>
            </a:r>
            <a:r>
              <a:rPr lang="ru-RU" sz="1400" dirty="0">
                <a:solidFill>
                  <a:schemeClr val="bg1"/>
                </a:solidFill>
              </a:rPr>
              <a:t>– это целая группа заразных заболеваний, которые повреждают, в первую очередь, пищеварительный тракт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       Всего </a:t>
            </a:r>
            <a:r>
              <a:rPr lang="ru-RU" sz="1400" dirty="0">
                <a:solidFill>
                  <a:schemeClr val="bg1"/>
                </a:solidFill>
              </a:rPr>
              <a:t>таких заболеваний более 30. Самое «безобидное» из них – так называемое пищевое отравление, а самые опасные – холера, брюшной тиф, ботулизм, сальмонеллез, бруцеллез, дизентерия и др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026" name="Picture 2" descr="Иллюстрация вирус в PNG и 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58755"/>
            <a:ext cx="1349375" cy="133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TextBox 1023"/>
          <p:cNvSpPr txBox="1"/>
          <p:nvPr/>
        </p:nvSpPr>
        <p:spPr>
          <a:xfrm>
            <a:off x="-12461" y="3713792"/>
            <a:ext cx="1689840" cy="1877437"/>
          </a:xfrm>
          <a:prstGeom prst="rect">
            <a:avLst/>
          </a:prstGeom>
          <a:solidFill>
            <a:srgbClr val="DADADA"/>
          </a:solidFill>
        </p:spPr>
        <p:txBody>
          <a:bodyPr wrap="square" rtlCol="0">
            <a:spAutoFit/>
          </a:bodyPr>
          <a:lstStyle/>
          <a:p>
            <a:r>
              <a:rPr lang="ru-RU" sz="1400" dirty="0"/>
              <a:t>Возбудителями кишечных инфекций могут </a:t>
            </a:r>
            <a:r>
              <a:rPr lang="ru-RU" sz="1400" dirty="0" smtClean="0"/>
              <a:t>быть бактерии, их токсины, </a:t>
            </a:r>
            <a:r>
              <a:rPr lang="ru-RU" sz="1400" dirty="0"/>
              <a:t>а также вирусы </a:t>
            </a:r>
            <a:r>
              <a:rPr lang="ru-RU" sz="1400" dirty="0" smtClean="0"/>
              <a:t>и </a:t>
            </a:r>
            <a:r>
              <a:rPr lang="ru-RU" sz="1400" dirty="0"/>
              <a:t>т.д.</a:t>
            </a:r>
          </a:p>
          <a:p>
            <a:endParaRPr lang="ru-RU" dirty="0"/>
          </a:p>
        </p:txBody>
      </p:sp>
      <p:pic>
        <p:nvPicPr>
          <p:cNvPr id="1030" name="Picture 6" descr="Кишечник – Бесплатные иконки: медицинский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7" y="1809338"/>
            <a:ext cx="1604963" cy="160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Профилактика острых кишечных инфекций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378" y="3082841"/>
            <a:ext cx="5174271" cy="267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TextBox 1024"/>
          <p:cNvSpPr txBox="1"/>
          <p:nvPr/>
        </p:nvSpPr>
        <p:spPr>
          <a:xfrm>
            <a:off x="29976" y="5759450"/>
            <a:ext cx="6821673" cy="3402764"/>
          </a:xfrm>
          <a:prstGeom prst="rect">
            <a:avLst/>
          </a:prstGeom>
          <a:solidFill>
            <a:srgbClr val="003C87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Чтобы уберечься от заболеваний кишечными инфекциями нужно соблюдать следующие правила: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Не использовать сырую воду из открытых </a:t>
            </a:r>
            <a:r>
              <a:rPr lang="ru-RU" sz="1400" dirty="0" smtClean="0">
                <a:solidFill>
                  <a:schemeClr val="bg1"/>
                </a:solidFill>
              </a:rPr>
              <a:t>водоемов, </a:t>
            </a:r>
            <a:r>
              <a:rPr lang="ru-RU" sz="1400" dirty="0">
                <a:solidFill>
                  <a:schemeClr val="bg1"/>
                </a:solidFill>
              </a:rPr>
              <a:t>ее можно употреблять только после </a:t>
            </a:r>
            <a:r>
              <a:rPr lang="ru-RU" sz="1400" dirty="0" smtClean="0">
                <a:solidFill>
                  <a:schemeClr val="bg1"/>
                </a:solidFill>
              </a:rPr>
              <a:t>кипячения.</a:t>
            </a:r>
            <a:r>
              <a:rPr lang="ru-RU" sz="1400" dirty="0">
                <a:solidFill>
                  <a:schemeClr val="bg1"/>
                </a:solidFill>
              </a:rPr>
              <a:t> Водопроводную воду пить только после кипячения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Хранить </a:t>
            </a:r>
            <a:r>
              <a:rPr lang="ru-RU" sz="1400" dirty="0">
                <a:solidFill>
                  <a:schemeClr val="bg1"/>
                </a:solidFill>
              </a:rPr>
              <a:t>продукты питания в холоде, не допуская соприкосновения сырых и готовых продуктов и не более срока, указанного на этикетке.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Фрукты, овощи, ягоды, цитрусовые перед употреблением тщательно мыть проточной водой, а лучше кипяченой. 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Следить </a:t>
            </a:r>
            <a:r>
              <a:rPr lang="ru-RU" sz="1400" dirty="0">
                <a:solidFill>
                  <a:schemeClr val="bg1"/>
                </a:solidFill>
              </a:rPr>
              <a:t>за чистотой рук! Обязательно мыть их перед приготовлением и приемом пищи, перед кормлением ребенка, после посещения туалета, прихода с улицы или работы.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Не употреблять скоропортящиеся продукты, такие как вареная колбаса, салаты, винегреты, студни, кремовые изделия, которые более часа хранились вне холодильника.</a:t>
            </a:r>
          </a:p>
        </p:txBody>
      </p:sp>
    </p:spTree>
    <p:extLst>
      <p:ext uri="{BB962C8B-B14F-4D97-AF65-F5344CB8AC3E}">
        <p14:creationId xmlns:p14="http://schemas.microsoft.com/office/powerpoint/2010/main" val="4262250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Resume colors">
      <a:dk1>
        <a:sysClr val="windowText" lastClr="000000"/>
      </a:dk1>
      <a:lt1>
        <a:sysClr val="window" lastClr="FFFFFF"/>
      </a:lt1>
      <a:dk2>
        <a:srgbClr val="0098F1"/>
      </a:dk2>
      <a:lt2>
        <a:srgbClr val="00498F"/>
      </a:lt2>
      <a:accent1>
        <a:srgbClr val="003C87"/>
      </a:accent1>
      <a:accent2>
        <a:srgbClr val="002E83"/>
      </a:accent2>
      <a:accent3>
        <a:srgbClr val="002473"/>
      </a:accent3>
      <a:accent4>
        <a:srgbClr val="001D64"/>
      </a:accent4>
      <a:accent5>
        <a:srgbClr val="DADADA"/>
      </a:accent5>
      <a:accent6>
        <a:srgbClr val="00593E"/>
      </a:accent6>
      <a:hlink>
        <a:srgbClr val="FFFFFF"/>
      </a:hlink>
      <a:folHlink>
        <a:srgbClr val="FFFFFF"/>
      </a:folHlink>
    </a:clrScheme>
    <a:fontScheme name="Custom 42">
      <a:majorFont>
        <a:latin typeface="Century Gothic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_34867673_TF78054755" id="{00F44022-1A0F-4739-B6FB-A0C2C21FC522}" vid="{34A8A4BC-FEC7-4C44-979A-4A068241DE7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ef88797d-310b-4d46-ad9c-0c23fa0c8d4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02E0EF7D44C04B9FA644DBFF45FF6A" ma:contentTypeVersion="13" ma:contentTypeDescription="Create a new document." ma:contentTypeScope="" ma:versionID="206b9469efed5238e3299da57cdc015e">
  <xsd:schema xmlns:xsd="http://www.w3.org/2001/XMLSchema" xmlns:xs="http://www.w3.org/2001/XMLSchema" xmlns:p="http://schemas.microsoft.com/office/2006/metadata/properties" xmlns:ns2="876de33e-aaa5-4507-9b92-b84e676ded0d" xmlns:ns3="ef88797d-310b-4d46-ad9c-0c23fa0c8d45" targetNamespace="http://schemas.microsoft.com/office/2006/metadata/properties" ma:root="true" ma:fieldsID="281ed500249cd3fe925a7af84a8b56c4" ns2:_="" ns3:_="">
    <xsd:import namespace="876de33e-aaa5-4507-9b92-b84e676ded0d"/>
    <xsd:import namespace="ef88797d-310b-4d46-ad9c-0c23fa0c8d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8797d-310b-4d46-ad9c-0c23fa0c8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8389EB-672F-420D-AB19-CDFA657C66F4}">
  <ds:schemaRefs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ef88797d-310b-4d46-ad9c-0c23fa0c8d45"/>
    <ds:schemaRef ds:uri="876de33e-aaa5-4507-9b92-b84e676ded0d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6CD0737-DDCD-4506-85C0-A3C2836F70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de33e-aaa5-4507-9b92-b84e676ded0d"/>
    <ds:schemaRef ds:uri="ef88797d-310b-4d46-ad9c-0c23fa0c8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056241-EAE4-4EAF-8B0E-8651A3DCDE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Резюме с инфографикой временной шкалы</Template>
  <TotalTime>0</TotalTime>
  <Words>107</Words>
  <Application>Microsoft Office PowerPoint</Application>
  <PresentationFormat>Лист Letter (8,5x11")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Профилактика кишечных инфекций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2022-07-07T18:08:20Z</dcterms:created>
  <dcterms:modified xsi:type="dcterms:W3CDTF">2022-07-18T11:42:39Z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0x0101005F02E0EF7D44C04B9FA644DBFF45FF6A</vt:lpwstr>
  </property>
</Properties>
</file>